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0"/>
  </p:notesMasterIdLst>
  <p:sldIdLst>
    <p:sldId id="256" r:id="rId5"/>
    <p:sldId id="2146847054" r:id="rId6"/>
    <p:sldId id="262" r:id="rId7"/>
    <p:sldId id="265" r:id="rId8"/>
    <p:sldId id="266" r:id="rId9"/>
    <p:sldId id="2146847056" r:id="rId10"/>
    <p:sldId id="2146847057" r:id="rId11"/>
    <p:sldId id="2146847058" r:id="rId12"/>
    <p:sldId id="2146847059" r:id="rId13"/>
    <p:sldId id="2146847060" r:id="rId14"/>
    <p:sldId id="267" r:id="rId15"/>
    <p:sldId id="268" r:id="rId16"/>
    <p:sldId id="2146847055" r:id="rId17"/>
    <p:sldId id="269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3D9CC-52A4-7BB9-5926-A17EAD909109}" v="32" dt="2024-12-19T12:09:51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9/28/2025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9/28/2025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MO7BpokSqUsAazUIrIjL45zhHhEzgKVJ?usp=sharing" TargetMode="External"/><Relationship Id="rId2" Type="http://schemas.openxmlformats.org/officeDocument/2006/relationships/hyperlink" Target="https://github.com/MR-BHARATH-T/Interactive-Recipe-Finder.g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hyperlink" Target="https://developer.edamam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634" y="1644854"/>
            <a:ext cx="8560354" cy="977778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Recipe Finder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504" y="1060079"/>
            <a:ext cx="1035461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04274" y="4335227"/>
            <a:ext cx="747082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BHARATH T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Name: Reva University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Department: MCA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F9E19-87CD-3D33-E63B-BD7CB7B25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D2F0-FF78-A673-48E1-1222291B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Result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FC057-DF3D-F689-AF00-2F0965F2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31" y="1248016"/>
            <a:ext cx="9468119" cy="514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3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AND DEPLOYMNET LINK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304455-6802-6CA9-8475-2F6DD1B8D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232452"/>
            <a:ext cx="11029615" cy="5389809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 your GitHub Link : coding files</a:t>
            </a:r>
          </a:p>
          <a:p>
            <a:pPr marL="305435" indent="-305435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https://github.com/MR-BHARATH-T/Interactive-Recipe-Finder.git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5435" indent="-305435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Demonstration Link:</a:t>
            </a:r>
          </a:p>
          <a:p>
            <a:pPr marL="305435" indent="-305435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https://drive.google.com/drive/folders/1MO7BpokSqUsAazUIrIjL45zhHhEzgKVJ?usp=sharing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5435" indent="-305435"/>
            <a:r>
              <a:rPr lang="en-US" sz="2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Deployment link: </a:t>
            </a:r>
          </a:p>
          <a:p>
            <a:pPr marL="305435" indent="-305435"/>
            <a:endParaRPr lang="en-US" sz="2800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305435" indent="-305435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75644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24C094-A70B-AD1F-5418-3836C1CFE5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024022"/>
            <a:ext cx="946449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smart, interactive meal planning tool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food waste by suggesting recipes from available ingredients.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Easy-to-use UI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modern styling and responsiveness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Adds value through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calorie filtering, meal type selection, and persistent history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81192" y="118594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34F224-4AA0-CB45-7156-5485779AB0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179427"/>
            <a:ext cx="8557086" cy="249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Accounts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Personalize meal plans per user.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Integration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Save searches &amp; preferences permanently.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recommendations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Suggest recipes based on history or diet patterns.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Version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Android/iOS.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Assistant Integration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“What can I cook with eggs and spinach?”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18" y="1133599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FB459AD-36B6-2643-F9BE-CD126AD8B5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8618" y="2230220"/>
            <a:ext cx="627748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Edamam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 Documentation –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https://developer.edamam.com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Bootstrap 5.3 –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https://getbootstrap.com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MDN Web Docs (HTML, CSS, JS)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Unsplash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(hero section images)</a:t>
            </a:r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903" y="2527959"/>
            <a:ext cx="9298744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946" y="1600695"/>
            <a:ext cx="10504227" cy="42269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Problem Statement </a:t>
            </a:r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(Should not include solution)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System Development Approach </a:t>
            </a:r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(Technology Used)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Algorithm &amp; Deployment (Step by Step  Procedure)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Future Scope(Optional)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References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7905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336B5-44EC-B3C8-BA2B-97EBC5DF1477}"/>
              </a:ext>
            </a:extLst>
          </p:cNvPr>
          <p:cNvSpPr txBox="1"/>
          <p:nvPr/>
        </p:nvSpPr>
        <p:spPr>
          <a:xfrm>
            <a:off x="581192" y="1912513"/>
            <a:ext cx="10695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users struggle to decide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to cook with available ingredients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recipe platforms are often cluttered or don’t allow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ingredient-based search easily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features like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calorie filtering, meal type categorization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history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meal planning harder.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lightweight, user-friendly, interactive recipe finder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reduces food waste and saves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10679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System  Approach</a:t>
            </a:r>
            <a:endParaRPr lang="en-US" sz="44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47B10D-BA02-E027-46A1-3EB9B387A4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723399"/>
            <a:ext cx="10086416" cy="424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Structured webpage with Hero Section, Stats Section, and Recipe Finder UI.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CSS3 (Custom + Bootstrap 5)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Modern, responsive design, gradient backgrounds, animated cards, hero &amp; stats sections.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(ES6)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API integration, DOM manipulation, dynamic recipe rendering,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localStorage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Approach: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Hero section with key features (Smart Search, Quick Results, Healthy Options).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Sidebar for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Searches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highlight persistence.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and clean file separation (index.html, style.css, script.js).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UI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optimized for desktop and mobile.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59734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Algorithm &amp; Deployment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13D4AF-BC64-937B-E983-E2F50E4F34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012216"/>
            <a:ext cx="9450792" cy="343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Workflow: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Enter ingredients, select meal type, set calorie range.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Call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JavaScript fetches data from </a:t>
            </a: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Edamam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Meal Planner v2 API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App ID &amp; Key.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Handling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JSON results parsed into recipe cards (title, image, ingredients, link).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LocalStorage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Last recipes + search history stored; persists after page reload.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Sidebar Updates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New searches appear in recent list, last selection highlighted.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Cases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Error handling for invalid input, empty results, API errors.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Runs directly on browser using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 Live Server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Netlify/GitHub Pages)</a:t>
            </a:r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0F19-3232-FCD0-E48F-6210A7E8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30409-939A-60F3-342F-342F13F9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99" y="940415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Result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47B3A02-CEA8-69FF-1181-D906A7A712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9299" y="1947267"/>
            <a:ext cx="592700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retrieves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live recipe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Edamam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Displays recipes with: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Titles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Ingredient preview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 to full instructions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Sidebar shows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recent searches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active highlighting.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(meal type, calories) refine results.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History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button resets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localStorage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61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7DE4-0607-E5B6-0622-6FDAE6AC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Result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1C49-F7F6-27AD-CE6E-43A25BA3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16" y="1534405"/>
            <a:ext cx="9614079" cy="48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2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26E21-3A5F-4714-BDBD-77585405C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2B83-35B6-F38D-25FF-D0D2452B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Result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95617-C480-4407-2169-AC0BCF73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44" y="1564207"/>
            <a:ext cx="10567116" cy="45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970F1-FE58-21B8-FDED-4DF2AE63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7982-BCA7-D27D-AF9B-5577AD5A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Result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EA4ED-25BC-C38D-7F2C-B1098ED5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07" y="1262505"/>
            <a:ext cx="8809846" cy="511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002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a2617-96bd-425d-8578-e93563fe37c5"/>
    <ds:schemaRef ds:uri="9162bd5b-4ed9-4da3-b376-05204580ba3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227</TotalTime>
  <Words>584</Words>
  <Application>Microsoft Office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Franklin Gothic Book</vt:lpstr>
      <vt:lpstr>Franklin Gothic Demi</vt:lpstr>
      <vt:lpstr>Times New Roman</vt:lpstr>
      <vt:lpstr>Wingdings</vt:lpstr>
      <vt:lpstr>Wingdings 2</vt:lpstr>
      <vt:lpstr>DividendVTI</vt:lpstr>
      <vt:lpstr>Interactive Recipe Finder</vt:lpstr>
      <vt:lpstr>OUTLINE</vt:lpstr>
      <vt:lpstr>Problem Statement</vt:lpstr>
      <vt:lpstr>System  Approach</vt:lpstr>
      <vt:lpstr>Algorithm &amp; Deployment</vt:lpstr>
      <vt:lpstr>Result</vt:lpstr>
      <vt:lpstr>Result</vt:lpstr>
      <vt:lpstr>Result</vt:lpstr>
      <vt:lpstr>Result</vt:lpstr>
      <vt:lpstr>Result</vt:lpstr>
      <vt:lpstr>GITHUB AND DEPLOYMNET LINK</vt:lpstr>
      <vt:lpstr>Conclusion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BHARATH T</cp:lastModifiedBy>
  <cp:revision>51</cp:revision>
  <dcterms:created xsi:type="dcterms:W3CDTF">2021-05-26T16:50:10Z</dcterms:created>
  <dcterms:modified xsi:type="dcterms:W3CDTF">2025-09-27T21:09:40Z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